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2275"/>
    <p:restoredTop sz="50000"/>
  </p:normalViewPr>
  <p:slideViewPr>
    <p:cSldViewPr snapToGrid="0" snapToObjects="1">
      <p:cViewPr>
        <p:scale>
          <a:sx n="71" d="100"/>
          <a:sy n="71" d="100"/>
        </p:scale>
        <p:origin x="728" y="8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295E2F-03C9-814C-B8E7-40F91B2F29D9}" type="datetimeFigureOut">
              <a:t>4/5/17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DF866-7882-B54B-8C47-F22B65089A7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6369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295E2F-03C9-814C-B8E7-40F91B2F29D9}" type="datetimeFigureOut">
              <a:t>4/5/17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DF866-7882-B54B-8C47-F22B65089A7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983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295E2F-03C9-814C-B8E7-40F91B2F29D9}" type="datetimeFigureOut">
              <a:t>4/5/17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DF866-7882-B54B-8C47-F22B65089A7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6643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295E2F-03C9-814C-B8E7-40F91B2F29D9}" type="datetimeFigureOut">
              <a:t>4/5/17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DF866-7882-B54B-8C47-F22B65089A7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025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295E2F-03C9-814C-B8E7-40F91B2F29D9}" type="datetimeFigureOut">
              <a:t>4/5/17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DF866-7882-B54B-8C47-F22B65089A7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3773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295E2F-03C9-814C-B8E7-40F91B2F29D9}" type="datetimeFigureOut">
              <a:t>4/5/17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DF866-7882-B54B-8C47-F22B65089A7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4844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295E2F-03C9-814C-B8E7-40F91B2F29D9}" type="datetimeFigureOut">
              <a:t>4/5/17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DF866-7882-B54B-8C47-F22B65089A7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5449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295E2F-03C9-814C-B8E7-40F91B2F29D9}" type="datetimeFigureOut">
              <a:t>4/5/17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DF866-7882-B54B-8C47-F22B65089A7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4137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295E2F-03C9-814C-B8E7-40F91B2F29D9}" type="datetimeFigureOut">
              <a:t>4/5/17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DF866-7882-B54B-8C47-F22B65089A7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8985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295E2F-03C9-814C-B8E7-40F91B2F29D9}" type="datetimeFigureOut">
              <a:t>4/5/17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DF866-7882-B54B-8C47-F22B65089A7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5751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295E2F-03C9-814C-B8E7-40F91B2F29D9}" type="datetimeFigureOut">
              <a:t>4/5/17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DF866-7882-B54B-8C47-F22B65089A7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5943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295E2F-03C9-814C-B8E7-40F91B2F29D9}" type="datetimeFigureOut">
              <a:t>4/5/17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DF866-7882-B54B-8C47-F22B65089A7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6927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microsoft.com/office/2007/relationships/hdphoto" Target="../media/hdphoto5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4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7.png"/><Relationship Id="rId5" Type="http://schemas.microsoft.com/office/2007/relationships/hdphoto" Target="../media/hdphoto3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4" Type="http://schemas.openxmlformats.org/officeDocument/2006/relationships/image" Target="../media/image14.jpeg"/><Relationship Id="rId5" Type="http://schemas.microsoft.com/office/2007/relationships/hdphoto" Target="../media/hdphoto4.wdp"/><Relationship Id="rId6" Type="http://schemas.openxmlformats.org/officeDocument/2006/relationships/image" Target="../media/image15.tiff"/><Relationship Id="rId7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7200" b="1">
                <a:solidFill>
                  <a:srgbClr val="FFC000"/>
                </a:solidFill>
              </a:rPr>
              <a:t>ParkHere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fld id="{B377082C-A3A1-6347-A78B-436A8FE96E17}" type="datetime4">
              <a:rPr lang="en-US"/>
              <a:t>April 5, 2017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747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</a:t>
            </a:r>
            <a:r>
              <a:rPr lang="en-US"/>
              <a:t>’S NEXT?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Improving app with the list of optional features.</a:t>
            </a:r>
          </a:p>
          <a:p>
            <a:r>
              <a:rPr lang="en-US"/>
              <a:t>Enriching the parking zone database, and the contribution from users is really important, and we want to have fund to support for user</a:t>
            </a:r>
            <a:r>
              <a:rPr lang="en-US"/>
              <a:t>’s contribution</a:t>
            </a:r>
            <a:r>
              <a:rPr lang="en-US"/>
              <a:t>, for i.e: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3856026" y="3657600"/>
            <a:ext cx="4480254" cy="2976880"/>
            <a:chOff x="3856026" y="3657600"/>
            <a:chExt cx="4480254" cy="2976880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3856026" y="3657600"/>
              <a:ext cx="4480254" cy="2976880"/>
            </a:xfrm>
            <a:prstGeom prst="rect">
              <a:avLst/>
            </a:prstGeom>
            <a:ln w="3175">
              <a:solidFill>
                <a:schemeClr val="tx1"/>
              </a:solidFill>
            </a:ln>
          </p:spPr>
        </p:pic>
        <p:sp>
          <p:nvSpPr>
            <p:cNvPr id="15" name="TextBox 14"/>
            <p:cNvSpPr txBox="1"/>
            <p:nvPr/>
          </p:nvSpPr>
          <p:spPr>
            <a:xfrm>
              <a:off x="4045635" y="5396758"/>
              <a:ext cx="2821330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700" b="1">
                  <a:solidFill>
                    <a:schemeClr val="accent6"/>
                  </a:solidFill>
                  <a:latin typeface="Abadi MT Condensed Light" charset="0"/>
                  <a:ea typeface="Abadi MT Condensed Light" charset="0"/>
                  <a:cs typeface="Abadi MT Condensed Light" charset="0"/>
                </a:rPr>
                <a:t>PARK FOR FREE</a:t>
              </a:r>
            </a:p>
          </p:txBody>
        </p:sp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112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45635" y="3865133"/>
              <a:ext cx="615638" cy="6156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41130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7200" b="1">
                <a:solidFill>
                  <a:srgbClr val="FFC000"/>
                </a:solidFill>
              </a:rPr>
              <a:t>ParkHere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fld id="{B377082C-A3A1-6347-A78B-436A8FE96E17}" type="datetime4">
              <a:rPr lang="en-US"/>
              <a:t>April 5, 2017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718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MEMBERS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3098800" cy="3937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5650" y="1690688"/>
            <a:ext cx="3060700" cy="40767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3100" y="1690688"/>
            <a:ext cx="3060700" cy="35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956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OUR IDEA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5428334" cy="361888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20676" y="1690688"/>
            <a:ext cx="5428333" cy="361888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137285" y="5546361"/>
            <a:ext cx="77117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i="1"/>
              <a:t>You want to escape this jam ASAP?</a:t>
            </a:r>
          </a:p>
        </p:txBody>
      </p:sp>
    </p:spTree>
    <p:extLst>
      <p:ext uri="{BB962C8B-B14F-4D97-AF65-F5344CB8AC3E}">
        <p14:creationId xmlns:p14="http://schemas.microsoft.com/office/powerpoint/2010/main" val="1129566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OUR IDEA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rcRect l="6098"/>
          <a:stretch/>
        </p:blipFill>
        <p:spPr>
          <a:xfrm>
            <a:off x="6145968" y="1692328"/>
            <a:ext cx="5207832" cy="344523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2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8200" y="1690688"/>
            <a:ext cx="5202836" cy="344687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642076" y="5396459"/>
            <a:ext cx="77117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b="1" i="1">
                <a:solidFill>
                  <a:schemeClr val="accent6"/>
                </a:solidFill>
              </a:rPr>
              <a:t>Sidewalk Clean Up</a:t>
            </a:r>
            <a:r>
              <a:rPr lang="en-US" sz="3600" i="1"/>
              <a:t> campaign</a:t>
            </a:r>
            <a:endParaRPr lang="en-US" sz="3600" i="1"/>
          </a:p>
        </p:txBody>
      </p:sp>
    </p:spTree>
    <p:extLst>
      <p:ext uri="{BB962C8B-B14F-4D97-AF65-F5344CB8AC3E}">
        <p14:creationId xmlns:p14="http://schemas.microsoft.com/office/powerpoint/2010/main" val="1749698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CURRENT SOLUTIONS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8105" y="1462863"/>
            <a:ext cx="5147446" cy="49917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b="6087"/>
          <a:stretch/>
        </p:blipFill>
        <p:spPr>
          <a:xfrm>
            <a:off x="7204845" y="1462863"/>
            <a:ext cx="3068935" cy="5117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717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DO THE SURVEY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4716" b="13105"/>
          <a:stretch/>
        </p:blipFill>
        <p:spPr>
          <a:xfrm>
            <a:off x="2184400" y="1690688"/>
            <a:ext cx="7454275" cy="2626479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r="3174" b="8574"/>
          <a:stretch/>
        </p:blipFill>
        <p:spPr>
          <a:xfrm>
            <a:off x="2184399" y="4437798"/>
            <a:ext cx="7454275" cy="2157876"/>
          </a:xfrm>
          <a:prstGeom prst="rect">
            <a:avLst/>
          </a:prstGeom>
          <a:ln w="31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64735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OUR SOLUTION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506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OUR SOLUTION (.cont)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4815" y="3624629"/>
            <a:ext cx="2246621" cy="2718841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8207675" y="1920534"/>
            <a:ext cx="2440899" cy="1888761"/>
            <a:chOff x="4875549" y="4969239"/>
            <a:chExt cx="2440899" cy="1888761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51619" y="4969239"/>
              <a:ext cx="1888761" cy="1888761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4875549" y="6488668"/>
              <a:ext cx="24408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Google Oauth Service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706732" y="2779301"/>
            <a:ext cx="2590801" cy="1970369"/>
            <a:chOff x="4802581" y="1544259"/>
            <a:chExt cx="2590801" cy="1970369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957116" y="1544259"/>
              <a:ext cx="2281731" cy="1785703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4802581" y="3145296"/>
              <a:ext cx="25908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ParkHere Admin Module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4245989" y="2779301"/>
            <a:ext cx="1993900" cy="2541037"/>
            <a:chOff x="838200" y="2799580"/>
            <a:chExt cx="1993900" cy="2541037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38200" y="2799580"/>
              <a:ext cx="1993900" cy="1993900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1288009" y="4971285"/>
              <a:ext cx="10942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ParkHere</a:t>
              </a:r>
            </a:p>
          </p:txBody>
        </p: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7331" y="3514628"/>
              <a:ext cx="615638" cy="615638"/>
            </a:xfrm>
            <a:prstGeom prst="rect">
              <a:avLst/>
            </a:prstGeom>
          </p:spPr>
        </p:pic>
      </p:grpSp>
      <p:cxnSp>
        <p:nvCxnSpPr>
          <p:cNvPr id="19" name="Straight Arrow Connector 18"/>
          <p:cNvCxnSpPr>
            <a:stCxn id="5" idx="3"/>
            <a:endCxn id="7" idx="1"/>
          </p:cNvCxnSpPr>
          <p:nvPr/>
        </p:nvCxnSpPr>
        <p:spPr>
          <a:xfrm>
            <a:off x="6239889" y="3776251"/>
            <a:ext cx="2064926" cy="120779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5" idx="3"/>
            <a:endCxn id="8" idx="1"/>
          </p:cNvCxnSpPr>
          <p:nvPr/>
        </p:nvCxnSpPr>
        <p:spPr>
          <a:xfrm flipV="1">
            <a:off x="6239889" y="2864915"/>
            <a:ext cx="2243856" cy="91133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13" idx="2"/>
            <a:endCxn id="7" idx="2"/>
          </p:cNvCxnSpPr>
          <p:nvPr/>
        </p:nvCxnSpPr>
        <p:spPr>
          <a:xfrm rot="16200000" flipH="1">
            <a:off x="4918229" y="1833573"/>
            <a:ext cx="1593800" cy="7425993"/>
          </a:xfrm>
          <a:prstGeom prst="bentConnector3">
            <a:avLst>
              <a:gd name="adj1" fmla="val 114343"/>
            </a:avLst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24"/>
          <p:cNvCxnSpPr>
            <a:stCxn id="10" idx="0"/>
            <a:endCxn id="8" idx="0"/>
          </p:cNvCxnSpPr>
          <p:nvPr/>
        </p:nvCxnSpPr>
        <p:spPr>
          <a:xfrm rot="5400000" flipH="1" flipV="1">
            <a:off x="5285746" y="-1363078"/>
            <a:ext cx="858767" cy="7425993"/>
          </a:xfrm>
          <a:prstGeom prst="bentConnector3">
            <a:avLst>
              <a:gd name="adj1" fmla="val 126620"/>
            </a:avLst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2598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DEMO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534160" y="2418080"/>
            <a:ext cx="912368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4000" i="1"/>
              <a:t>Tan is on the way to see his boyfriend, and he wants to find one parking zone around this area, and he is using </a:t>
            </a:r>
            <a:r>
              <a:rPr lang="en-US" sz="4000" b="1" i="1">
                <a:solidFill>
                  <a:srgbClr val="FFC000"/>
                </a:solidFill>
              </a:rPr>
              <a:t>ParkHere</a:t>
            </a:r>
            <a:r>
              <a:rPr lang="en-US" sz="4000" i="1"/>
              <a:t> app</a:t>
            </a:r>
            <a:r>
              <a:rPr lang="is-IS" sz="4000" i="1"/>
              <a:t>…</a:t>
            </a:r>
            <a:endParaRPr lang="en-US" sz="4000" i="1"/>
          </a:p>
        </p:txBody>
      </p:sp>
    </p:spTree>
    <p:extLst>
      <p:ext uri="{BB962C8B-B14F-4D97-AF65-F5344CB8AC3E}">
        <p14:creationId xmlns:p14="http://schemas.microsoft.com/office/powerpoint/2010/main" val="325573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278</TotalTime>
  <Words>115</Words>
  <Application>Microsoft Macintosh PowerPoint</Application>
  <PresentationFormat>Widescreen</PresentationFormat>
  <Paragraphs>22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Abadi MT Condensed Light</vt:lpstr>
      <vt:lpstr>Calibri</vt:lpstr>
      <vt:lpstr>Calibri Light</vt:lpstr>
      <vt:lpstr>Arial</vt:lpstr>
      <vt:lpstr>Office Theme</vt:lpstr>
      <vt:lpstr>ParkHere</vt:lpstr>
      <vt:lpstr>MEMBERS</vt:lpstr>
      <vt:lpstr>OUR IDEA</vt:lpstr>
      <vt:lpstr>OUR IDEA</vt:lpstr>
      <vt:lpstr>CURRENT SOLUTIONS</vt:lpstr>
      <vt:lpstr>DO THE SURVEY</vt:lpstr>
      <vt:lpstr>OUR SOLUTION</vt:lpstr>
      <vt:lpstr>OUR SOLUTION (.cont)</vt:lpstr>
      <vt:lpstr>DEMO</vt:lpstr>
      <vt:lpstr>WHAT’S NEXT?</vt:lpstr>
      <vt:lpstr>ParkHere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ParkHere</dc:title>
  <dc:creator>Microsoft Office User</dc:creator>
  <cp:lastModifiedBy>Microsoft Office User</cp:lastModifiedBy>
  <cp:revision>19</cp:revision>
  <dcterms:created xsi:type="dcterms:W3CDTF">2017-04-05T03:02:46Z</dcterms:created>
  <dcterms:modified xsi:type="dcterms:W3CDTF">2017-04-05T07:41:43Z</dcterms:modified>
</cp:coreProperties>
</file>